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bvbinf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610" cy="5445224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" y="5445224"/>
            <a:ext cx="9145016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70176"/>
            <a:ext cx="2987824" cy="2987824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4" y="3861048"/>
            <a:ext cx="3024336" cy="2996952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861048"/>
            <a:ext cx="3131840" cy="2996952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4100" y="0"/>
            <a:ext cx="4169900" cy="2592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268760"/>
            <a:ext cx="383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7"/>
              </a:rPr>
              <a:t>https://bvbinfo.ru</a:t>
            </a:r>
            <a:r>
              <a:rPr lang="en-US" sz="3600" dirty="0" smtClean="0">
                <a:hlinkClick r:id="rId7"/>
              </a:rPr>
              <a:t>/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_2024-05-12_08-31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483767" cy="1862825"/>
          </a:xfrm>
          <a:prstGeom prst="rect">
            <a:avLst/>
          </a:prstGeom>
        </p:spPr>
      </p:pic>
      <p:pic>
        <p:nvPicPr>
          <p:cNvPr id="8" name="Рисунок 7" descr="photo_2024-05-12_08-31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2496277" cy="1872208"/>
          </a:xfrm>
          <a:prstGeom prst="rect">
            <a:avLst/>
          </a:prstGeom>
        </p:spPr>
      </p:pic>
      <p:pic>
        <p:nvPicPr>
          <p:cNvPr id="9" name="Рисунок 8" descr="photo_2024-05-12_08-31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2496278" cy="1872208"/>
          </a:xfrm>
          <a:prstGeom prst="rect">
            <a:avLst/>
          </a:prstGeom>
        </p:spPr>
      </p:pic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58112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35896" y="332656"/>
            <a:ext cx="53651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4000" algn="just"/>
            <a:r>
              <a:rPr lang="ru-RU" sz="1600" dirty="0" smtClean="0"/>
              <a:t>С сентября 2023 учебного года в МКОУ «Артемовская СОШ» под руководством педагога-навигатора </a:t>
            </a:r>
            <a:r>
              <a:rPr lang="ru-RU" sz="1600" dirty="0" err="1" smtClean="0"/>
              <a:t>Лямбурцевой</a:t>
            </a:r>
            <a:r>
              <a:rPr lang="ru-RU" sz="1600" dirty="0" smtClean="0"/>
              <a:t> Е.В. начал реализацию проект по профориентации «Билет в будущее». На платформе проекта были зарегистрированы 10 обучающихся 7 класса. Все участники прошли верификацию в своих личных кабинетах. </a:t>
            </a:r>
          </a:p>
          <a:p>
            <a:pPr indent="414000" algn="just"/>
            <a:r>
              <a:rPr lang="ru-RU" sz="1600" dirty="0" smtClean="0"/>
              <a:t>Работа в проекте проводилась один в раз в неделю в соответствии с планированием, именуемым «</a:t>
            </a:r>
            <a:r>
              <a:rPr lang="ru-RU" sz="1600" dirty="0" smtClean="0"/>
              <a:t>Россия - мои </a:t>
            </a:r>
            <a:r>
              <a:rPr lang="ru-RU" sz="1600" dirty="0" smtClean="0"/>
              <a:t>горизонты».  Данная программа позволяет грамотно выстраивать </a:t>
            </a:r>
            <a:r>
              <a:rPr lang="ru-RU" sz="1600" dirty="0" err="1" smtClean="0"/>
              <a:t>профориентационные</a:t>
            </a:r>
            <a:r>
              <a:rPr lang="ru-RU" sz="1600" dirty="0" smtClean="0"/>
              <a:t> уроки. В личном кабинете педагога-навигатора находятся разработанные сценарии занятий, презентации, </a:t>
            </a:r>
            <a:r>
              <a:rPr lang="ru-RU" sz="1600" dirty="0" err="1" smtClean="0"/>
              <a:t>чек-листы</a:t>
            </a:r>
            <a:r>
              <a:rPr lang="ru-RU" sz="1600" dirty="0" smtClean="0"/>
              <a:t>, видеоматериалы. </a:t>
            </a:r>
          </a:p>
          <a:p>
            <a:pPr indent="414000" algn="just"/>
            <a:r>
              <a:rPr lang="ru-RU" sz="1600" dirty="0" smtClean="0"/>
              <a:t>В течение 2023-2024 учебного года была проделана большая работа.  На начальном этапе обучающиеся 7 класса познакомились с платформой виртуального города «</a:t>
            </a:r>
            <a:r>
              <a:rPr lang="ru-RU" sz="1600" dirty="0" err="1" smtClean="0"/>
              <a:t>Профиград</a:t>
            </a:r>
            <a:r>
              <a:rPr lang="ru-RU" sz="1600" dirty="0" smtClean="0"/>
              <a:t>», создали несколько проектов, с помощью которых смогли узнать про различные профессии: где они нужны и для чего, как формируется команда специалистов для создания, например, новой технологии или решения инженерной задачи.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58112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79912" y="332656"/>
            <a:ext cx="496855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4000" algn="just"/>
            <a:r>
              <a:rPr lang="ru-RU" sz="1300" dirty="0" smtClean="0"/>
              <a:t>Следующий этап предполагал прохождение верификации в личных кабинетах, ребятам были предложены диагностики «Мой профиль», «Мои </a:t>
            </a:r>
            <a:r>
              <a:rPr lang="ru-RU" sz="1300" dirty="0" err="1" smtClean="0"/>
              <a:t>профсреды</a:t>
            </a:r>
            <a:r>
              <a:rPr lang="ru-RU" sz="1300" dirty="0" smtClean="0"/>
              <a:t>», «Мои ориентиры». После успешного прохождения данных диагностик, у каждого участника в личном кабинете появились результаты, педагог-навигатор разъяснила результаты каждого ученика, а также ознакомила родителей с данными диагностик. Таким образом, у каждого обучающегося начала формироваться картина его профессиональной предрасположенности, а родители получили возможность узнать о профессиональных интересах и ориентирах своих детей. </a:t>
            </a:r>
          </a:p>
          <a:p>
            <a:pPr indent="414000" algn="just"/>
            <a:r>
              <a:rPr lang="ru-RU" sz="1300" dirty="0" smtClean="0"/>
              <a:t>В течение учебного года обучающиеся имели возможность проходить виртуальные профессиональные пробы различных профессий: учитель, инженер, энергетик, медицинский </a:t>
            </a:r>
            <a:r>
              <a:rPr lang="ru-RU" sz="1300" dirty="0" err="1" smtClean="0"/>
              <a:t>биоинженер</a:t>
            </a:r>
            <a:r>
              <a:rPr lang="ru-RU" sz="1300" dirty="0" smtClean="0"/>
              <a:t>, менеджер </a:t>
            </a:r>
            <a:r>
              <a:rPr lang="ru-RU" sz="1300" dirty="0" err="1" smtClean="0"/>
              <a:t>космотуризма</a:t>
            </a:r>
            <a:r>
              <a:rPr lang="ru-RU" sz="1300" dirty="0" smtClean="0"/>
              <a:t>, </a:t>
            </a:r>
            <a:r>
              <a:rPr lang="ru-RU" sz="1300" dirty="0" err="1" smtClean="0"/>
              <a:t>креативный</a:t>
            </a:r>
            <a:r>
              <a:rPr lang="ru-RU" sz="1300" dirty="0" smtClean="0"/>
              <a:t> продюсер. Такие виртуальные профессиональные пробы позволяют ребятам в любом уголке нашей страны попробовать свои силы в самых разных отраслях и профессиях и найти то, что им действительно будет по душе.</a:t>
            </a:r>
          </a:p>
          <a:p>
            <a:pPr indent="414000" algn="just"/>
            <a:r>
              <a:rPr lang="ru-RU" sz="1300" dirty="0" smtClean="0"/>
              <a:t>Работа проекта «Билет в будущее» проводится в компьютерном классе «Точка роста», где у каждого обучающегося есть возможность заниматься на компьютерах, с выходом в интернет. Это очень важно, так как это позволяет участникам в полной мере погрузиться в </a:t>
            </a:r>
            <a:r>
              <a:rPr lang="ru-RU" sz="1300" dirty="0" err="1" smtClean="0"/>
              <a:t>профориентационный</a:t>
            </a:r>
            <a:r>
              <a:rPr lang="ru-RU" sz="1300" dirty="0" smtClean="0"/>
              <a:t> проект. А для педагога-навигатора это возможность с помощью современных технологий организовывать для ребят интересные и качественные уроки, чтобы прийти к качественному результату.</a:t>
            </a:r>
          </a:p>
          <a:p>
            <a:pPr indent="414000" algn="just"/>
            <a:r>
              <a:rPr lang="ru-RU" sz="1300" dirty="0" smtClean="0"/>
              <a:t>Работа проекта будет продолжена в следующем учебном году.</a:t>
            </a:r>
            <a:endParaRPr lang="ru-RU" sz="1300" dirty="0"/>
          </a:p>
        </p:txBody>
      </p:sp>
      <p:pic>
        <p:nvPicPr>
          <p:cNvPr id="4" name="Рисунок 3" descr="photo_2024-05-12_08-32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2459765" cy="1844824"/>
          </a:xfrm>
          <a:prstGeom prst="rect">
            <a:avLst/>
          </a:prstGeom>
        </p:spPr>
      </p:pic>
      <p:pic>
        <p:nvPicPr>
          <p:cNvPr id="5" name="Рисунок 4" descr="photo_2024-05-12_08-31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2459765" cy="1844824"/>
          </a:xfrm>
          <a:prstGeom prst="rect">
            <a:avLst/>
          </a:prstGeom>
        </p:spPr>
      </p:pic>
      <p:pic>
        <p:nvPicPr>
          <p:cNvPr id="6" name="Рисунок 5" descr="photo_2024-05-12_08-32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365104"/>
            <a:ext cx="2555776" cy="1916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6</cp:revision>
  <dcterms:created xsi:type="dcterms:W3CDTF">2024-05-14T07:27:07Z</dcterms:created>
  <dcterms:modified xsi:type="dcterms:W3CDTF">2024-05-14T08:18:19Z</dcterms:modified>
</cp:coreProperties>
</file>