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b.bvbinfo.ru/?section=vneurochnaya-deyatelnos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b.bvbinfo.ru/lessons/a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580526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https://kb.bvbinfo.ru/?section=vneurochnaya-deyatelnost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24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8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699" y="404664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сентября 2023 года во всех российских школах </a:t>
            </a:r>
            <a:r>
              <a:rPr lang="ru-RU" dirty="0" smtClean="0"/>
              <a:t>проводится </a:t>
            </a:r>
            <a:r>
              <a:rPr lang="ru-RU" dirty="0"/>
              <a:t>единая модель профориентации «Россия – мои горизонты», </a:t>
            </a:r>
            <a:r>
              <a:rPr lang="ru-RU" dirty="0" smtClean="0"/>
              <a:t>Занятия </a:t>
            </a:r>
            <a:r>
              <a:rPr lang="ru-RU" dirty="0"/>
              <a:t>в рамках внеурочной деятельности проходят по четвергам в 6-11 классах.</a:t>
            </a:r>
          </a:p>
          <a:p>
            <a:r>
              <a:rPr lang="ru-RU" dirty="0"/>
              <a:t>Курс внеурочной деятельности нацелен на формирование у школьников готовности к профессиональному самоопределению, ознакомление их с миром профессий и федеральным и региональным рынками труда.</a:t>
            </a:r>
          </a:p>
          <a:p>
            <a:r>
              <a:rPr lang="ru-RU" dirty="0"/>
              <a:t>Курс «Россия – мои горизонты» проводится в соответствии с рекомендациями Министерства просвещения РФ.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29713" r="4396" b="49231"/>
          <a:stretch/>
        </p:blipFill>
        <p:spPr>
          <a:xfrm>
            <a:off x="59836" y="3140968"/>
            <a:ext cx="9014158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4" y="3140968"/>
            <a:ext cx="2299728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59832" y="5979386"/>
            <a:ext cx="328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kb.bvbinfo.ru/lessons/all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51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6064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16 мая в  рамках цикла занятий «Россия – мои горизонты» для учащихся 8 класса  прошло заключительное занятие на тему «Моё будущее – моя страна».  </a:t>
            </a:r>
          </a:p>
          <a:p>
            <a:r>
              <a:rPr lang="ru-RU" dirty="0"/>
              <a:t>На итоговом занятии ребята вспоминали о тех отраслях и профессиях, которые произвели на них большее впечатление. Говорили о Международной выставке – форуме «Россия». На занятии были предложены игры «Древо профессии» и «Мои цели: как я проведу лето». Игры вызвали у ребят бурю эмоций, все делились планами относительно каникул.  </a:t>
            </a:r>
          </a:p>
          <a:p>
            <a:r>
              <a:rPr lang="ru-RU" dirty="0"/>
              <a:t>За год в рамках цикла занятий обучающиеся узнали, как развивается наша страна, какими достижениями гордятся различные отрасли экономики, познакомились с известными людьми и профессионалами своего дела и получи много другой полезной информации.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260601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326060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332656"/>
            <a:ext cx="55446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Профориентационный</a:t>
            </a:r>
            <a:r>
              <a:rPr lang="ru-RU" sz="1400" b="1" dirty="0"/>
              <a:t> урок «Пробую </a:t>
            </a:r>
            <a:r>
              <a:rPr lang="ru-RU" sz="1400" b="1" dirty="0" smtClean="0"/>
              <a:t>профессию»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креативной сфере прошёл в рамках цикла внеурочной деятельности «Россия — мои горизонты» </a:t>
            </a:r>
            <a:r>
              <a:rPr lang="ru-RU" sz="1400" dirty="0" smtClean="0"/>
              <a:t>в </a:t>
            </a:r>
            <a:r>
              <a:rPr lang="ru-RU" sz="1400" dirty="0"/>
              <a:t>9–11 классах.</a:t>
            </a:r>
          </a:p>
          <a:p>
            <a:r>
              <a:rPr lang="ru-RU" sz="1400" dirty="0"/>
              <a:t>На занятии школьники познакомились с интересной современной профессией — «креативный продюсер». Креативное </a:t>
            </a:r>
            <a:r>
              <a:rPr lang="ru-RU" sz="1400" dirty="0" err="1"/>
              <a:t>продюсирование</a:t>
            </a:r>
            <a:r>
              <a:rPr lang="ru-RU" sz="1400" dirty="0"/>
              <a:t> открывает большие возможности для реализации творческих идей. Однако в этой сфере нужно быть не только творческим, но и очень организованным, внимательным и настойчивым человеком.</a:t>
            </a:r>
          </a:p>
          <a:p>
            <a:r>
              <a:rPr lang="ru-RU" sz="1400" dirty="0"/>
              <a:t>      Возможно, кто-то из школьников в будущем освоит эту увлекательную профессию, и творческие индустрии пополнятся новыми профессионалами, которые будут радовать нас интересными проектами.</a:t>
            </a:r>
          </a:p>
          <a:p>
            <a:pPr algn="ctr"/>
            <a:r>
              <a:rPr lang="ru-RU" sz="1400" b="1" dirty="0"/>
              <a:t>      </a:t>
            </a:r>
            <a:r>
              <a:rPr lang="ru-RU" sz="1400" b="1" dirty="0" err="1" smtClean="0"/>
              <a:t>Профориентационное</a:t>
            </a:r>
            <a:r>
              <a:rPr lang="ru-RU" sz="1400" b="1" dirty="0" smtClean="0"/>
              <a:t> </a:t>
            </a:r>
            <a:r>
              <a:rPr lang="ru-RU" sz="1400" b="1" dirty="0"/>
              <a:t>занятие по теме: «Пробую профессию в сфере медицины</a:t>
            </a:r>
            <a:r>
              <a:rPr lang="ru-RU" sz="1400" b="1" dirty="0" smtClean="0"/>
              <a:t>». 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ходе занятия обучающиеся познакомились с очень интересной профессией - биомедицинский инженер.</a:t>
            </a:r>
          </a:p>
          <a:p>
            <a:r>
              <a:rPr lang="ru-RU" sz="1400" dirty="0"/>
              <a:t>      Для обучающихся был продемонстрирован видеоролик с выставки « Россия». Затем учащиеся поучаствовали в мини-игре «Реальность или будущее», посмотрели видеоролик «Было – стало» о упадке медицинской отрасли в 90-е годы, изменении ситуации в 2000-е и качественный подъем медицины в настоящее время. После этого был </a:t>
            </a:r>
            <a:r>
              <a:rPr lang="ru-RU" sz="1400" dirty="0" err="1"/>
              <a:t>интерактив</a:t>
            </a:r>
            <a:r>
              <a:rPr lang="ru-RU" sz="1400" dirty="0"/>
              <a:t> «Профессии в здравоохранении». Учащиеся познакомились с разными профессиями медицинской сферы. В конце занятия обучающиеся сделали вывод, что медицина нашей страны очень сильно продвинулась вперед.</a:t>
            </a:r>
          </a:p>
        </p:txBody>
      </p:sp>
      <p:pic>
        <p:nvPicPr>
          <p:cNvPr id="3" name="Рисунок 2" descr="E:\Фото 2023\20231110_1135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20688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2023\20231110_111201.jpg"/>
          <p:cNvPicPr/>
          <p:nvPr/>
        </p:nvPicPr>
        <p:blipFill rotWithShape="1">
          <a:blip r:embed="rId3" cstate="print"/>
          <a:srcRect t="15602" r="6378" b="21938"/>
          <a:stretch/>
        </p:blipFill>
        <p:spPr bwMode="auto">
          <a:xfrm>
            <a:off x="323529" y="2708920"/>
            <a:ext cx="2592288" cy="34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715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284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2024-05-16T04:49:41Z</dcterms:created>
  <dcterms:modified xsi:type="dcterms:W3CDTF">2024-05-20T04:57:01Z</dcterms:modified>
</cp:coreProperties>
</file>