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https://&#1096;&#1086;&#1091;&#1087;&#1088;&#1086;&#1092;&#1077;&#1089;&#1089;&#1080;&#1081;.&#1088;&#1092;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Прямоугольник 60"/>
          <p:cNvSpPr/>
          <p:nvPr/>
        </p:nvSpPr>
        <p:spPr>
          <a:xfrm>
            <a:off x="395536" y="6309320"/>
            <a:ext cx="3876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smtClean="0">
                <a:hlinkClick r:id="rId2"/>
              </a:rPr>
              <a:t>https://xn--e1agdrafhkaoo6b.xn--p1ai/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5" name="Рисунок 64" descr="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8519" y="0"/>
            <a:ext cx="6912768" cy="4793148"/>
          </a:xfrm>
          <a:prstGeom prst="rect">
            <a:avLst/>
          </a:prstGeom>
        </p:spPr>
      </p:pic>
      <p:sp>
        <p:nvSpPr>
          <p:cNvPr id="66" name="Прямоугольник 65"/>
          <p:cNvSpPr/>
          <p:nvPr/>
        </p:nvSpPr>
        <p:spPr>
          <a:xfrm>
            <a:off x="395536" y="4293096"/>
            <a:ext cx="52565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«Шоу профессий» – это проект, который</a:t>
            </a:r>
            <a:br>
              <a:rPr lang="ru-RU" dirty="0" smtClean="0"/>
            </a:br>
            <a:r>
              <a:rPr lang="ru-RU" dirty="0" smtClean="0"/>
              <a:t>в формате ярких видеороликов расскажет тебе о самых важных и интересных профессиях и профессиональных сферах. Мы познакомим тебя с успешными людьми, расскажем все о плюсах </a:t>
            </a:r>
            <a:r>
              <a:rPr lang="ru-RU" dirty="0" smtClean="0"/>
              <a:t>и </a:t>
            </a:r>
            <a:r>
              <a:rPr lang="ru-RU" dirty="0" smtClean="0"/>
              <a:t>минусах профессий, а еще посоветуем, куда поступить и даже </a:t>
            </a:r>
            <a:r>
              <a:rPr lang="ru-RU" dirty="0" smtClean="0"/>
              <a:t>где работать.</a:t>
            </a:r>
            <a:endParaRPr lang="ru-RU" dirty="0"/>
          </a:p>
        </p:txBody>
      </p:sp>
      <p:pic>
        <p:nvPicPr>
          <p:cNvPr id="67" name="Рисунок 66" descr="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116632"/>
            <a:ext cx="2008471" cy="1124744"/>
          </a:xfrm>
          <a:prstGeom prst="rect">
            <a:avLst/>
          </a:prstGeom>
        </p:spPr>
      </p:pic>
      <p:pic>
        <p:nvPicPr>
          <p:cNvPr id="68" name="Рисунок 67" descr="1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8264" y="1340768"/>
            <a:ext cx="2057371" cy="1152128"/>
          </a:xfrm>
          <a:prstGeom prst="rect">
            <a:avLst/>
          </a:prstGeom>
        </p:spPr>
      </p:pic>
      <p:pic>
        <p:nvPicPr>
          <p:cNvPr id="69" name="Рисунок 68" descr="1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60232" y="2636912"/>
            <a:ext cx="2137420" cy="1196955"/>
          </a:xfrm>
          <a:prstGeom prst="rect">
            <a:avLst/>
          </a:prstGeom>
        </p:spPr>
      </p:pic>
      <p:pic>
        <p:nvPicPr>
          <p:cNvPr id="70" name="Рисунок 69" descr="1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48264" y="3933056"/>
            <a:ext cx="1809364" cy="1013244"/>
          </a:xfrm>
          <a:prstGeom prst="rect">
            <a:avLst/>
          </a:prstGeom>
        </p:spPr>
      </p:pic>
      <p:pic>
        <p:nvPicPr>
          <p:cNvPr id="71" name="Рисунок 70" descr="1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28184" y="5229200"/>
            <a:ext cx="2200264" cy="1232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Boss</cp:lastModifiedBy>
  <cp:revision>1</cp:revision>
  <dcterms:created xsi:type="dcterms:W3CDTF">2024-05-14T08:24:53Z</dcterms:created>
  <dcterms:modified xsi:type="dcterms:W3CDTF">2024-05-14T08:33:15Z</dcterms:modified>
</cp:coreProperties>
</file>